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4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1" r:id="rId80"/>
    <p:sldId id="364" r:id="rId81"/>
    <p:sldId id="363" r:id="rId82"/>
    <p:sldId id="266" r:id="rId83"/>
  </p:sldIdLst>
  <p:sldSz cx="18288000" cy="10287000"/>
  <p:notesSz cx="6858000" cy="9144000"/>
  <p:embeddedFontLst>
    <p:embeddedFont>
      <p:font typeface="Source Han Sans KR" panose="020B0600000101010101" charset="-127"/>
      <p:regular r:id="rId85"/>
    </p:embeddedFont>
    <p:embeddedFont>
      <p:font typeface="Source Han Sans KR Bold" panose="020B0600000101010101" charset="-127"/>
      <p:regular r:id="rId86"/>
    </p:embeddedFont>
    <p:embeddedFont>
      <p:font typeface="Source Han Sans KR Medium" panose="020B0600000101010101" charset="-127"/>
      <p:regular r:id="rId87"/>
    </p:embeddedFont>
    <p:embeddedFont>
      <p:font typeface="Inter" panose="020B0600000101010101" charset="0"/>
      <p:regular r:id="rId88"/>
    </p:embeddedFont>
    <p:embeddedFont>
      <p:font typeface="Inter Bold" panose="020B0600000101010101" charset="0"/>
      <p:regular r:id="rId89"/>
    </p:embeddedFont>
    <p:embeddedFont>
      <p:font typeface="Inter Light" panose="020B0600000101010101" charset="0"/>
      <p:regular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5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2025-04-30(Wed)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96939"/>
              </p:ext>
            </p:extLst>
          </p:nvPr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68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31373310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16585</Words>
  <Application>Microsoft Office PowerPoint</Application>
  <PresentationFormat>사용자 지정</PresentationFormat>
  <Paragraphs>2162</Paragraphs>
  <Slides>82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3" baseType="lpstr">
      <vt:lpstr>Source Han Sans KR Medium</vt:lpstr>
      <vt:lpstr>Wingdings</vt:lpstr>
      <vt:lpstr>맑은 고딕</vt:lpstr>
      <vt:lpstr>Calibri</vt:lpstr>
      <vt:lpstr>Source Han Sans KR Bold</vt:lpstr>
      <vt:lpstr>Source Han Sans KR</vt:lpstr>
      <vt:lpstr>Inter Bold</vt:lpstr>
      <vt:lpstr>Inter Light</vt:lpstr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144</cp:revision>
  <dcterms:created xsi:type="dcterms:W3CDTF">2006-08-16T00:00:00Z</dcterms:created>
  <dcterms:modified xsi:type="dcterms:W3CDTF">2025-04-30T06:20:11Z</dcterms:modified>
  <dc:identifier>DAGis_g1UzM</dc:identifier>
</cp:coreProperties>
</file>